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17" autoAdjust="0"/>
  </p:normalViewPr>
  <p:slideViewPr>
    <p:cSldViewPr snapToGrid="0">
      <p:cViewPr varScale="1">
        <p:scale>
          <a:sx n="60" d="100"/>
          <a:sy n="60" d="100"/>
        </p:scale>
        <p:origin x="28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90418-1755-4FE1-8A3D-05574D248D5E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6481-ABB5-47FF-8A54-213CD55FB79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369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为什么两个部分</a:t>
            </a:r>
            <a:r>
              <a:rPr lang="en-IE" altLang="zh-CN" dirty="0"/>
              <a:t>,</a:t>
            </a:r>
            <a:r>
              <a:rPr lang="zh-CN" altLang="en-US" dirty="0"/>
              <a:t>哪个是</a:t>
            </a:r>
            <a:r>
              <a:rPr lang="en-US" altLang="zh-CN" dirty="0" err="1"/>
              <a:t>Mubeta</a:t>
            </a:r>
            <a:r>
              <a:rPr lang="zh-CN" altLang="en-US" dirty="0"/>
              <a:t>？一个先出现一个后出现</a:t>
            </a:r>
            <a:endParaRPr lang="en-IE" altLang="zh-CN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4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60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12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开始不同（</a:t>
            </a:r>
            <a:r>
              <a:rPr lang="en-US" altLang="zh-CN" dirty="0"/>
              <a:t>Low</a:t>
            </a:r>
            <a:r>
              <a:rPr lang="zh-CN" altLang="en-US" dirty="0"/>
              <a:t>更快启动）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946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更明显？？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877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IE" dirty="0" err="1"/>
              <a:t>contr</a:t>
            </a:r>
            <a:r>
              <a:rPr lang="en-IE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ilp</a:t>
            </a:r>
            <a:r>
              <a:rPr lang="en-US" altLang="zh-CN" dirty="0"/>
              <a:t> </a:t>
            </a:r>
            <a:r>
              <a:rPr lang="zh-CN" altLang="en-US" dirty="0"/>
              <a:t>反应不同且慢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509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FDI</a:t>
            </a:r>
            <a:r>
              <a:rPr lang="zh-CN" altLang="en-US" dirty="0"/>
              <a:t>后</a:t>
            </a:r>
            <a:r>
              <a:rPr lang="en-US" altLang="zh-CN" dirty="0"/>
              <a:t>BCP</a:t>
            </a:r>
            <a:r>
              <a:rPr lang="zh-CN" altLang="en-US" dirty="0"/>
              <a:t>位置靠前在</a:t>
            </a:r>
            <a:r>
              <a:rPr lang="en-US" altLang="zh-CN" dirty="0" err="1"/>
              <a:t>MuBeta</a:t>
            </a:r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反应更强持续长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81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E33F-CE4E-0CFC-A978-A2404D12C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ABBF5-B7DC-9105-02BD-F35785BD7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FC-615D-462E-1B30-909268F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99C1-AB62-3F4B-8FE7-0B794029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FEE0-9809-529E-5372-3FA0DE1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969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35F5-7E97-D9A6-51EF-7F3878AA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D4B8F-C790-19EC-3728-F4E52CE57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82CA-5235-0B67-AFA7-558D94EC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53BF-B971-5CA6-451B-DC1D0876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80C6-A38F-3FF5-05A7-4B3E4DE9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AA98E-E129-3E22-96DB-F2C13DDAE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B795-A0B0-DA6C-2034-23A8535DC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5D9BF-5765-DEEF-3D60-76EE1EC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1648-5149-A832-4962-F3A42334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BA88-D177-6C59-5513-FABEDEA7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868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0721-0483-0EF8-46D9-DF6BF02D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DC73-7B62-7FA5-32E8-65D611F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EB8CB-5F87-83BE-5CF6-727F336A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9EC8-3373-ED74-5C71-8AF047C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4166-3F9E-9209-19C5-48BF73B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81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B3AF-25B3-44D7-0613-1E65263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1289-1105-53E3-23BC-557091CD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3952-7C7E-5FC4-BE81-5578B7DD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99E6-F868-01CA-E29B-F15FA168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F1AE-A870-22CD-035C-FA085709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651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2F5C-1E6A-F7B2-86D7-5CE4A843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2146-D8FE-81E4-DAE2-A2CE0E19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2E1FE-78EA-7E33-09CD-A555D50C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BB68-0C28-7F1D-6E40-EC90AE30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AFF13-36B9-86D2-FAB2-872BEDBD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71CC-5FAD-DD81-C979-B75BDF77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917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996-8F67-D376-A4E6-72698D2F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08A1-CF6C-3493-08F4-77729E63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55EA3-9C3E-AB1A-E0B2-733F51D5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F7097-6594-5BD4-9681-D7964E159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0E354-1B22-D287-C935-1BF3BCC00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A97A6-2AAE-A04E-1884-007F8AC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8993B-BB7B-437A-0F28-AB430D26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B35BD-9136-9E02-5DB0-A22B156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009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BA72-88D9-2F65-C83E-E80921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FB044-F903-298E-2B3F-DDE695A8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7145F-550B-8268-E62F-352A2F3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C5F34-FBCE-4B2A-7755-2247D674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64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0631-7217-144E-3391-55304659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0DC4-A477-35C4-E18F-125F905C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4606-BE76-A0C7-1825-C1EF76E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6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EA24-9F87-AEAB-A12B-05E736D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B149-36E3-D906-E8AC-DA166A77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51546-2264-49A5-EF2B-15650A5DA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9DF06-04C6-B97C-FFE0-2930776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91791-B823-3362-0562-79806AE7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07687-76F5-726E-D7BB-A044B278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607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0D64-1C14-FE8E-0E78-ADDB88E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2E715-94C2-A08F-4A7C-861B366AA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478A-7F84-EC3D-23B7-BF74089F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D2B4D-A280-71C2-11B8-26EB7B5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223B0-DEF5-E795-1707-983261B7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3E0B7-B357-39FD-F8F9-553F3AD6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0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19CC4-EEB2-834D-23DC-4CEFC368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7C7E-A2B1-6646-A9B0-86BA7E2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EFAFD-C578-AE01-2CE1-8944768E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16F59-92FD-B0C4-F7A3-599225244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FC3B-C241-7D43-27AE-E5E8A918B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74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951-2238-5EED-2026-6EE206AA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8333B-9508-61AC-50D9-D251F34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7102-D879-D09D-2780-3A131A468806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38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4BCE-1572-74E6-9848-09BAFEED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96E4C-C3AC-BB55-0F6F-567D9CC8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6BEDF-19CA-1A44-8AE6-3305FFD0CC08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374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156B-CBBD-8CFB-9EB0-6F31E53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0EA5B-F519-5130-6A15-86673707B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46402-3D77-6BFD-8054-28F67569E950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6219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0B60-0643-FEBB-0A74-3EB5B35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08326-91BB-BED2-9F23-0C2209E9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59FA0-62D2-34DE-DAC0-932BFA93A8CD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1987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ACAF-3A8E-82A7-68A8-D7BD77A4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</a:t>
            </a:r>
            <a:r>
              <a:rPr lang="en-IE" dirty="0">
                <a:highlight>
                  <a:srgbClr val="FFFF00"/>
                </a:highlight>
              </a:rPr>
              <a:t>Delta 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IE" altLang="zh-CN" dirty="0">
                <a:highlight>
                  <a:srgbClr val="FFFF00"/>
                </a:highlight>
              </a:rPr>
              <a:t>theta not that </a:t>
            </a:r>
            <a:r>
              <a:rPr lang="en-IE" altLang="zh-CN" dirty="0" err="1">
                <a:highlight>
                  <a:srgbClr val="FFFF00"/>
                </a:highlight>
              </a:rPr>
              <a:t>observious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F816A-017A-6EDB-B019-192F9D61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E7C60-FBFF-E791-0705-A53A51D110F7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387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8B1B-E864-FD4A-CC06-6F70F03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</a:t>
            </a:r>
            <a:r>
              <a:rPr lang="en-IE" dirty="0">
                <a:highlight>
                  <a:srgbClr val="FFFF00"/>
                </a:highlight>
              </a:rPr>
              <a:t>Delta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E0E36-61C9-C608-C7C9-3BE0CD1F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0768-69CA-3ECA-D69A-BE60352A26D9}"/>
              </a:ext>
            </a:extLst>
          </p:cNvPr>
          <p:cNvSpPr txBox="1"/>
          <p:nvPr/>
        </p:nvSpPr>
        <p:spPr>
          <a:xfrm>
            <a:off x="7861738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8305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DB6-A108-0192-01AF-2FEDB97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9D16-83FC-6CC6-0926-FB70414E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DE4C2-63C8-858B-8596-5B8CC3B3B5D8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652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452-3BC9-49C5-CF8E-5DD0BCED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Delta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284E1-0F38-0F3C-36A1-27143AB6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D5985-86C8-23E3-FD94-0A53EACF6E5C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911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7112-90BE-18FF-4EA7-E7C9AFB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FDIBCP _</a:t>
            </a:r>
            <a:r>
              <a:rPr lang="en-IE" dirty="0">
                <a:highlight>
                  <a:srgbClr val="FFFF00"/>
                </a:highlight>
              </a:rPr>
              <a:t>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08F5-E584-85F6-AB4E-AFE4D4D8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12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2D2B-3509-28F8-17B3-DEAFB32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397D-4AEA-0A1D-FE12-4A406DD0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E64D-B771-6536-97CB-50C9C7C335D6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636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9C1-8658-7841-2E57-EDE725AB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6F726-0286-AD46-9062-0ABA7BBD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5DF26-A19B-78F4-92A2-155B71C09D79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5313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B01B-F2AD-D367-57ED-9445042D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 err="1"/>
              <a:t>Mubeta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26489-1547-174A-4515-EA41E1F9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415CB-CD18-4D1B-6054-BE5143D4BADC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2589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CFB8-DCCF-D7C6-AC84-A99DAC0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FDI (wider!!!)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E7DF-B62B-9CE5-900E-F433974A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E9B9-C838-2031-E122-DC0B4BADE47D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3062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A5E1-7647-9185-CEEA-04359ABF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BCP (narrower!!)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C4F83-7979-550B-6BD2-348F9DC3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68553-BCCB-C246-B48C-428532C409B0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8742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538-1EAB-39E9-AEFA-B9B7FF5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>
                <a:highlight>
                  <a:srgbClr val="FFFF00"/>
                </a:highlight>
              </a:rPr>
              <a:t>Delta (how to find a way better select FDI and BCP channel)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1DFD-A25D-1205-9372-3DFB62F7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CD17B-2159-B6E8-7584-9E4994D7B66A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0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5-6F2A-BA03-7EB3-C0C21D8D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F396-8960-3059-7FD4-0F883A4A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41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B9F8-2352-86FC-C2FA-F5CF1A6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C620F-8648-CF34-789E-43BD9F682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BF07-EC97-32B8-AB79-9D8D15CC1C69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6169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48A-40CE-56B4-B02B-340C2A3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649D6-39C2-4FDB-C806-43990E85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02330-994B-F606-5B41-E37E3F9E174B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6411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39CE-259E-2D4B-F588-994E9DBA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FFCB1A-2817-FB44-0347-14D7B740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EAB7B-8662-2EF8-11CD-D0C365DCE218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640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684-91D3-A135-0DC2-9258AC3A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F9E5A-B95C-FF3F-85F5-EC392CC5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DDC48-1E2D-994A-F8F5-78349AED9B27}"/>
              </a:ext>
            </a:extLst>
          </p:cNvPr>
          <p:cNvSpPr txBox="1"/>
          <p:nvPr/>
        </p:nvSpPr>
        <p:spPr>
          <a:xfrm>
            <a:off x="8747937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1021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827-4A98-D417-DA51-BA1F1DF4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3" y="91856"/>
            <a:ext cx="10515600" cy="1325563"/>
          </a:xfrm>
        </p:spPr>
        <p:txBody>
          <a:bodyPr/>
          <a:lstStyle/>
          <a:p>
            <a:r>
              <a:rPr lang="en-US" altLang="zh-CN" dirty="0" err="1"/>
              <a:t>SL_High_Correct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FFB21-6DB3-6E58-C12C-C6A001B8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027" y="1416722"/>
            <a:ext cx="10265979" cy="52158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AA2DA-52F9-38FC-4FD3-8BDE04AC843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9934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4674-6DA6-6AC3-C570-BA2D12D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04856-326A-FC20-9F7F-F01672443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DA55C-0411-C35D-B670-376A85E8CC9D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528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0AC-F156-833B-7B65-0F55E87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C4B4-0B33-BE3B-BBE4-4E0FBED8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18EFE-A2C0-C2FA-E6F9-2E2D138C71B8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236346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F74-8335-F999-6501-93F7D92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8B847F-DE89-85A8-C048-E98E481F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43F8D-8FD2-2B7C-1BDA-C8454CEA7C8D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146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F641-97AE-9A48-467C-F513ED45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4A9AA-C74F-1081-6091-4F068814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2D1B9-E890-74BC-25EF-EC1D252FBDE4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68021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5CD5-ABA8-A3F8-EB96-59598D23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6D3C5-24F1-7EED-4BE2-C8828E1A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0E994-E4EE-1C51-9B08-58D7C79D05D6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3057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1E3-10D6-74DC-23FB-1F566B88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33F38-65A6-997E-A13D-E8A9F800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CBCC6-3F7F-03B5-D5B3-985F0AB419C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02232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6B9-DE91-F6B6-AEE6-9E5E2C6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00E7-AF70-4221-FBB9-F2BC07AA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13EEA-6AAF-E1FA-21D3-35CA0B18385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2873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552C-A24D-E098-1FB4-0FAB9EBE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C5792-4D10-04EB-6291-D3275D895CDE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71F9D0-9C0C-517A-F5C4-344EDC1A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388882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5AFD-4F90-EAEB-43C2-21AFA68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F017-854F-E755-C49B-417AF32F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2242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ACF9-FE8F-025F-0345-7B6416BF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2AD4-6C6F-272D-D894-51536317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503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128-C449-2253-FCC3-CA62A67C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SL_Low_Correct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7C108-E528-BACF-2A66-4C2524E6B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60E78-3836-D95E-36AF-DB356D30DDA2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8194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7320-55D5-EF40-7A5E-F6BF9F38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1B9E-B5AE-90CD-2CBB-3B4170FBF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882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BF56-DD3C-11B0-5237-3DBCD5A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A73-8F5D-2641-AADD-A778F314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8781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265-2FCA-F6D4-96B3-1AA3205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38B1-7236-C672-9A90-BF8D151A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449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2A82-6DA1-FCF7-1311-7B680726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D16E-DF34-7902-5945-A257D6BD7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440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C3F2-B045-520C-6293-892D1C67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1BCE-C9A7-C2D0-45AE-D826B7C3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860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DF7-2FF0-ACB3-06BA-8016E41D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DC6B-A9A5-A247-1E07-8DCF02E4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077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47B0-3B8B-7E50-D6C8-79CA6231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56682-7CD7-56C0-ABC1-CB910245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119352"/>
            <a:ext cx="9951906" cy="505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06D2D-2365-E3DB-823D-458D8C384DC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9366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6E3-3C18-0C89-4DE2-E750AA84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C34-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15D992-A7E7-AF77-336E-588CF613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1192" y="1192925"/>
            <a:ext cx="10262125" cy="52152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4DBBB-AB0D-1FBD-19B1-868DAF13B415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7792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5D3-0434-0475-518D-E56F9B12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8428D-CE96-A1DA-AA70-7A3FB242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9F1DE-DFD8-AEDE-984C-CE892C501EA8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205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AC7E-F8AA-8567-D0EF-7A2FE8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59B2F-B05C-0D1C-0F56-8227C1493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CD483-E2F0-C399-3F91-9742959DBE7D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9619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65C-70F2-ED43-D9AF-AC765F4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5E918-9185-8679-7179-DE88C61B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716FB-3772-62C7-DE62-44976A554605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111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Widescreen</PresentationFormat>
  <Paragraphs>99</Paragraphs>
  <Slides>45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Menlo</vt:lpstr>
      <vt:lpstr>Aptos</vt:lpstr>
      <vt:lpstr>Aptos Display</vt:lpstr>
      <vt:lpstr>Arial</vt:lpstr>
      <vt:lpstr>Office Theme</vt:lpstr>
      <vt:lpstr>PowerPoint Presentation</vt:lpstr>
      <vt:lpstr>ITC for delta phase </vt:lpstr>
      <vt:lpstr>SL_High_Correct</vt:lpstr>
      <vt:lpstr>SL_Low_Correct</vt:lpstr>
      <vt:lpstr>C34</vt:lpstr>
      <vt:lpstr>C34-</vt:lpstr>
      <vt:lpstr>H</vt:lpstr>
      <vt:lpstr>L</vt:lpstr>
      <vt:lpstr>C34</vt:lpstr>
      <vt:lpstr>AVG C34</vt:lpstr>
      <vt:lpstr>H</vt:lpstr>
      <vt:lpstr>L</vt:lpstr>
      <vt:lpstr>AVG C34</vt:lpstr>
      <vt:lpstr>H Delta （theta not that observious）</vt:lpstr>
      <vt:lpstr>L Delta</vt:lpstr>
      <vt:lpstr>C34</vt:lpstr>
      <vt:lpstr>AVG C34 Delta</vt:lpstr>
      <vt:lpstr>FDIBCP _SL</vt:lpstr>
      <vt:lpstr>FDI</vt:lpstr>
      <vt:lpstr>BCP</vt:lpstr>
      <vt:lpstr>AVG C34 Mubeta</vt:lpstr>
      <vt:lpstr>FDI (wider!!!)</vt:lpstr>
      <vt:lpstr>BCP (narrower!!)</vt:lpstr>
      <vt:lpstr>AVG C34 Delta (how to find a way better select FDI and BCP channel)</vt:lpstr>
      <vt:lpstr>EOL</vt:lpstr>
      <vt:lpstr>EOL_H</vt:lpstr>
      <vt:lpstr>EOL_BCP</vt:lpstr>
      <vt:lpstr>AVG C34</vt:lpstr>
      <vt:lpstr>H</vt:lpstr>
      <vt:lpstr>L</vt:lpstr>
      <vt:lpstr>AVG C34</vt:lpstr>
      <vt:lpstr>FDI</vt:lpstr>
      <vt:lpstr>BCP</vt:lpstr>
      <vt:lpstr>AVG C34</vt:lpstr>
      <vt:lpstr>FDI</vt:lpstr>
      <vt:lpstr>BCP</vt:lpstr>
      <vt:lpstr>AVG C34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10</cp:revision>
  <dcterms:created xsi:type="dcterms:W3CDTF">2024-10-16T21:37:22Z</dcterms:created>
  <dcterms:modified xsi:type="dcterms:W3CDTF">2024-10-17T14:47:20Z</dcterms:modified>
</cp:coreProperties>
</file>